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90" r:id="rId3"/>
    <p:sldId id="283" r:id="rId4"/>
    <p:sldId id="284" r:id="rId5"/>
    <p:sldId id="285" r:id="rId6"/>
    <p:sldId id="286" r:id="rId7"/>
    <p:sldId id="289" r:id="rId8"/>
    <p:sldId id="27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66"/>
    <a:srgbClr val="0033CC"/>
    <a:srgbClr val="00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DD12A-1730-41BF-96D1-11B5B10C4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76DFE-3681-4173-9666-03EB4019E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4BA82-8072-468E-8EF7-AF711E541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F027-9C1C-430A-818F-871D5478D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D81C-7E64-408C-A6ED-7E2EF80B3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16DD9-E32C-42BF-ADC9-396817F1B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62A54-5EC2-49CA-8602-B7A84961D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A7795-1890-4CD7-8FCE-46D7D0C29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3ADAA-053D-4F2C-A8BE-64ADC532D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D668C-8DEF-4C5A-B0D1-210A78A0D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49111-97FB-4DD7-9876-57B76E3DD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C705A-171C-4096-859B-1B3B7F2A6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00"/>
            </a:gs>
            <a:gs pos="100000">
              <a:srgbClr val="460E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717BE37-960F-4C16-AEB9-31006BDAD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980728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 на тему: «Уходили в поход партизаны…»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5517232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Апшеронск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2015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5" descr="9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41738" y="1988840"/>
            <a:ext cx="5402262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76672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Партизанское движение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вооруженная борьба против немецко-фашистских захватчиков на временно оккупированных территориях.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484784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формам борьбы у партизанских отрядов относились:</a:t>
            </a:r>
          </a:p>
          <a:p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ейды по тылам противника;</a:t>
            </a:r>
          </a:p>
          <a:p>
            <a:pPr>
              <a:buFontTx/>
              <a:buChar char="-"/>
            </a:pPr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иверсии на коммуникациях;</a:t>
            </a:r>
          </a:p>
          <a:p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оздание партизанских краев.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436510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Центральный штаб партизанского движения в СССР создан 30.05.1942 года. Действовал до 13.05.1944 года.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708920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Апшеронском районе было создано 5 партизанских отрядов, которые тесно содействовали с частями 18-й армии и выполняли задания командования: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отряд им. Кирова- командир Колесников Павел Иванович;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отряд им. Железняка- командир Филиппов Федор Васильевич;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отряд им. Шаумяна – командир Малхасян Андроник Месролович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отряд им. Щорса – командир Верещагин;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отряд им. Гастелло- командир Жуков Сергей Сергеевич.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Во время войны в СССР в тылу врага действовало свыше 6200 партизанских отрядов и подпольных групп, в которых сражались более 1 млн. человек.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В годы войны на Кубани действовало 86 партизанских отрядов с личным составом в 6510 человек и 70 подпольных групп. В строй партизанских отрядов  вставали лучшие сыны и дочери нашего района.</a:t>
            </a:r>
          </a:p>
          <a:p>
            <a:pPr algn="just"/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Партизанское движение, организованное в годы оккупации (12.08.1942-27.01.1943) на территории Апшеронского района, ускорило процесс освобождения района частями Красной армии. Партизанские отряды наносили моральный и материальный ущерб фашистским оккупантам, опираясь на помощь местного населения.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chemeClr val="tx1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Особое место занимал  отряд им. Гастелло под командованием Сергея Сергеевича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Жукова.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400" b="1" dirty="0">
              <a:solidFill>
                <a:schemeClr val="tx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1052736"/>
            <a:ext cx="828092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2"/>
          <p:cNvSpPr txBox="1">
            <a:spLocks/>
          </p:cNvSpPr>
          <p:nvPr/>
        </p:nvSpPr>
        <p:spPr bwMode="auto">
          <a:xfrm>
            <a:off x="0" y="5733256"/>
            <a:ext cx="9144000" cy="96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45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31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Партизанский отряд им. Гастелло.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Февраль 1943г.</a:t>
            </a:r>
            <a:r>
              <a:rPr kumimoji="0" lang="ru-RU" sz="3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 txBox="1">
            <a:spLocks/>
          </p:cNvSpPr>
          <p:nvPr/>
        </p:nvSpPr>
        <p:spPr bwMode="auto">
          <a:xfrm>
            <a:off x="0" y="836712"/>
            <a:ext cx="464400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Жуков Сергей Сергеевич- командир отряда им.Гастелло.</a:t>
            </a: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В 1941 году, когда началась война, первым секретарем Апшеронского Райкома партии был Сергей Сергеевич Жуков. В то грозное нелегкое время именно ему было поручено  возглавить партизанский отряд им. капитана Гастелло, действовавший на территории района.</a:t>
            </a: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Под его руководством осуществлялась не только боевая деятельность по уничтожению оккупантов, но и пропагандистская работа среди населения оккупированных районов. Была оборудована типография, выпускались листовки, воззвания, даже газеты «Апшеронский рабочий»</a:t>
            </a: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В последние годы он жил в городе Краснодаре, время от времени приезжал в Апшеронск, навещал своих друзей-партизан. От приятных поездок отказался тогда, когда не стало сил, лечился в московском госпитале, там жил у родственников, но не забывал о земляках, писал им.</a:t>
            </a: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В памяти боевых товарищей, родных и близких Жуков Сергей Сергеевич останется честным и порядочным человеком, настоящим коммунистом.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C:\Documents and Settings\Admin\Рабочий стол\МАМА\ВОВ\Паризаны\С.С.Жуков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32040" y="1052736"/>
            <a:ext cx="3672408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907704" y="188640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Судьба некоторых партизан отряда им. Гастелло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2708920"/>
          </a:xfrm>
        </p:spPr>
        <p:txBody>
          <a:bodyPr>
            <a:noAutofit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Ляшева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Ольга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Александровна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Шел </a:t>
            </a:r>
            <a:r>
              <a:rPr lang="ru-RU" sz="1500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грозный 1942 год. Враг рвался к Черноморскому побережью и грознен­ской нефти. В августе Ляшеву вызвал начальник Апшеронского НКВД Зинин и предложил записаться в организуемый райкомом партии партизанский отряд, дав время на раздумье</a:t>
            </a:r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500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За </a:t>
            </a:r>
            <a:r>
              <a:rPr lang="ru-RU" sz="1500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время пребывания в партизанском отряде Ольге Александровне не раз приходилось ходить в разведку, стоять на боевом дежурстве, принимать участие в боевых действиях, печь хлеб, хоронить друзей.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За </a:t>
            </a:r>
            <a:r>
              <a:rPr lang="ru-RU" sz="1500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боевые заслуги О.А. Ляшева была награждена орденом боевого Красного Знамени и медалью «Партизан Великой Отечественной войны</a:t>
            </a:r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1500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" name="Рисунок 4" descr="C:\Documents and Settings\Admin\Рабочий стол\МАМА\ВОВ\Паризаны\Слева в нижнем ряду - Ляшева О.А.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979712" y="2564904"/>
            <a:ext cx="597666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419872" y="6381328"/>
            <a:ext cx="316913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Слева в нижнем ряду – Ляшева О.А.</a:t>
            </a:r>
            <a:endParaRPr lang="ru-RU" sz="15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 txBox="1">
            <a:spLocks/>
          </p:cNvSpPr>
          <p:nvPr/>
        </p:nvSpPr>
        <p:spPr bwMode="auto">
          <a:xfrm>
            <a:off x="0" y="404664"/>
            <a:ext cx="4572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32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9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4900" b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Гончаров Дмитрий Исаевич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	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Одним из первых в отряд  народных    мстителей им. Гастелло вступил бывший  слесарь железнодорожного депо Дмитрий Гончаров,   которому тогда еще не было и восемнадцати лет. Хорошо знал он слесарное дело и поэтому быстро освоил и профессию подрывника, которая была   главной  в  партизанской   борьбе.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Штаб партизанского отряда дислоцировался в районе поселка Гуамка.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Самым уязвимым местом для немцев был железнодорожный мост в Гуамском ущелье. Партизанскому отряду была поставлена задача — любой ценой вывести из строя железнодорожный мост.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Мост взорвала 12 сентября 1942 года диверсионная группа, в  составе которой был Дмитрий Гончаров. За эту операцию он одним из первых был удостоен ордена Славы у третьей степени.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За партизанскую деятельность Дмитрий Гончаров награжден Орденом Славы и восемью медалями, самая же памятная награда — это Почетная      грамота	 ЦК ВЛКСМ, которая так и именуется: «Комсомольцу-партизану Гончарову Дмитрию Исаевичу за активную борьбу в тылу против немецких  захватчиков».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60032" y="908720"/>
            <a:ext cx="388843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:\фото 2010\фото Гуамск\SNV87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69674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267744" y="5733256"/>
            <a:ext cx="502028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Памятная доска в Гуамском ущелье Апшеронского района</a:t>
            </a:r>
            <a:endParaRPr lang="ru-RU" sz="15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67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Оформление по умолчанию</vt:lpstr>
      <vt:lpstr>Слайд 1</vt:lpstr>
      <vt:lpstr>Слайд 2</vt:lpstr>
      <vt:lpstr>Слайд 3</vt:lpstr>
      <vt:lpstr>  Особое место занимал  отряд им. Гастелло под командованием Сергея Сергеевича Жукова.  </vt:lpstr>
      <vt:lpstr>Слайд 5</vt:lpstr>
      <vt:lpstr>Слайд 6</vt:lpstr>
      <vt:lpstr>Слайд 7</vt:lpstr>
      <vt:lpstr>Слайд 8</vt:lpstr>
    </vt:vector>
  </TitlesOfParts>
  <Company>Детская библиотека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Sandrito</cp:lastModifiedBy>
  <cp:revision>77</cp:revision>
  <dcterms:created xsi:type="dcterms:W3CDTF">2011-05-03T08:44:06Z</dcterms:created>
  <dcterms:modified xsi:type="dcterms:W3CDTF">2015-03-31T18:47:43Z</dcterms:modified>
</cp:coreProperties>
</file>